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349" r:id="rId2"/>
    <p:sldId id="325" r:id="rId3"/>
    <p:sldId id="376" r:id="rId4"/>
    <p:sldId id="373" r:id="rId5"/>
    <p:sldId id="379" r:id="rId6"/>
    <p:sldId id="374" r:id="rId7"/>
    <p:sldId id="375" r:id="rId8"/>
    <p:sldId id="382" r:id="rId9"/>
    <p:sldId id="380" r:id="rId10"/>
  </p:sldIdLst>
  <p:sldSz cx="9144000" cy="6858000" type="screen4x3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vers" id="{6C807DBC-8C92-7C42-84D5-1C59FCFB9E44}">
          <p14:sldIdLst>
            <p14:sldId id="349"/>
            <p14:sldId id="325"/>
            <p14:sldId id="376"/>
            <p14:sldId id="373"/>
            <p14:sldId id="379"/>
            <p14:sldId id="374"/>
            <p14:sldId id="375"/>
            <p14:sldId id="382"/>
          </p14:sldIdLst>
        </p14:section>
        <p14:section name="Pages" id="{66EC97C3-BC0F-9648-AAE8-BA458CD38442}">
          <p14:sldIdLst>
            <p14:sldId id="38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204">
          <p15:clr>
            <a:srgbClr val="A4A3A4"/>
          </p15:clr>
        </p15:guide>
        <p15:guide id="2" pos="336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MILY DIMENT (DHC)" initials="ED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891EE"/>
    <a:srgbClr val="0079C2"/>
    <a:srgbClr val="000000"/>
    <a:srgbClr val="90E462"/>
    <a:srgbClr val="ABEC9C"/>
    <a:srgbClr val="A9A673"/>
    <a:srgbClr val="BFBFBF"/>
    <a:srgbClr val="969696"/>
    <a:srgbClr val="FD5D68"/>
    <a:srgbClr val="F4D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85613" autoAdjust="0"/>
  </p:normalViewPr>
  <p:slideViewPr>
    <p:cSldViewPr snapToGrid="0" snapToObjects="1">
      <p:cViewPr varScale="1">
        <p:scale>
          <a:sx n="38" d="100"/>
          <a:sy n="38" d="100"/>
        </p:scale>
        <p:origin x="1472" y="64"/>
      </p:cViewPr>
      <p:guideLst>
        <p:guide orient="horz" pos="1204"/>
        <p:guide pos="33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5D58F7-3859-43B1-91D3-94ABC3BFE529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A92001-75E0-4C1B-BF79-66F5803D92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516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92001-75E0-4C1B-BF79-66F5803D925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238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497598" y="780385"/>
            <a:ext cx="8148804" cy="10066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497598" y="6335581"/>
            <a:ext cx="8148804" cy="10066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458341" y="378948"/>
            <a:ext cx="8397472" cy="353302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sz="2800" b="1" kern="100" dirty="0">
                <a:solidFill>
                  <a:schemeClr val="accent3"/>
                </a:solidFill>
                <a:latin typeface="+mn-lt"/>
                <a:cs typeface="Arial" panose="020B0604020202020204" pitchFamily="34" charset="0"/>
              </a:rPr>
              <a:t>Title</a:t>
            </a:r>
          </a:p>
        </p:txBody>
      </p:sp>
      <p:pic>
        <p:nvPicPr>
          <p:cNvPr id="9" name="Picture 2" descr="N:\OD, Participation &amp; Communications\Communications\Printed Materials\Logo_Icons\Logos\NEW logo\Dorset HealthCare University NHS Foundation Trust CMYK BLU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610" y="832"/>
            <a:ext cx="2020389" cy="1283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8439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385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180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5216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368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683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75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497598" y="780385"/>
            <a:ext cx="8148804" cy="10066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497598" y="6335581"/>
            <a:ext cx="8148804" cy="10066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5747"/>
          </a:xfrm>
        </p:spPr>
        <p:txBody>
          <a:bodyPr>
            <a:noAutofit/>
          </a:bodyPr>
          <a:lstStyle>
            <a:lvl1pPr algn="l">
              <a:defRPr sz="2600" b="1">
                <a:solidFill>
                  <a:schemeClr val="accent3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8" name="Picture 2" descr="N:\OD, Participation &amp; Communications\Communications\Printed Materials\Logo_Icons\Logos\NEW logo\Dorset HealthCare University NHS Foundation Trust CMYK BLU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610" y="832"/>
            <a:ext cx="2020389" cy="1283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4972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91891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77473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252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189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uk/url?sa=i&amp;rct=j&amp;q=&amp;esrc=s&amp;source=images&amp;cd=&amp;cad=rja&amp;uact=8&amp;ved=0ahUKEwjh7dqD6_jRAhWBlBQKHd6kCfEQjRwIBw&amp;url=http://combiboilersleeds.com/keywords/welcome-1.html&amp;bvm=bv.146094739,d.d24&amp;psig=AFQjCNF-I97G04dm-jPqMOEQxyFp6JET3Q&amp;ust=1486379962123673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orsethealthcare.nhs.uk/school-nursing" TargetMode="Externa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vimeo.com/756835583/c959086cdb" TargetMode="Externa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Image result for welcome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53975" y="-661988"/>
            <a:ext cx="3305175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Image result for welcome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06375" y="-509588"/>
            <a:ext cx="3305175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" y="1154113"/>
            <a:ext cx="7600950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79703"/>
          </a:xfrm>
        </p:spPr>
        <p:txBody>
          <a:bodyPr/>
          <a:lstStyle/>
          <a:p>
            <a:r>
              <a:rPr lang="en-GB" sz="2400" dirty="0"/>
              <a:t>CYP PUBLIC HEALTH SERVICE 0 – 19 </a:t>
            </a:r>
            <a:br>
              <a:rPr lang="en-GB" sz="2400" dirty="0"/>
            </a:br>
            <a:r>
              <a:rPr lang="en-GB" sz="2400" dirty="0"/>
              <a:t>SCHOOL NURSING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733" y="3318934"/>
            <a:ext cx="4826000" cy="2498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31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ROLE</a:t>
            </a:r>
          </a:p>
        </p:txBody>
      </p:sp>
      <p:sp>
        <p:nvSpPr>
          <p:cNvPr id="3" name="Rectangle 2"/>
          <p:cNvSpPr/>
          <p:nvPr/>
        </p:nvSpPr>
        <p:spPr>
          <a:xfrm>
            <a:off x="3898900" y="1097845"/>
            <a:ext cx="4627033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across Education and Health, providing a link between school, home and the community.  Our aims are;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promote the health and wellbeing of all children and young people and their families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work with one school or a group of schools depending on an identified need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work together with other Health Services, Education, Social Care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Voluntary Agencies to give children and young people the support they need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2222500"/>
            <a:ext cx="3149600" cy="2879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198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ACCESSING OUR SERVICE</a:t>
            </a:r>
          </a:p>
        </p:txBody>
      </p:sp>
      <p:sp>
        <p:nvSpPr>
          <p:cNvPr id="3" name="Rectangle 2"/>
          <p:cNvSpPr/>
          <p:nvPr/>
        </p:nvSpPr>
        <p:spPr>
          <a:xfrm>
            <a:off x="3378200" y="798730"/>
            <a:ext cx="4737100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virtual clinics for children, from the age of 7, experiencing problems with Enuresis (night time wetting)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 are able to refer and signpost to other relevant services and Professionals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 use our Request for Support form  which can be found on our webpage, to accept referrals for children and young people from other services, schools or parents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 have a texting service for parents/carers of school age children for advice and support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endParaRPr lang="en-GB" sz="2400" b="1" dirty="0">
              <a:solidFill>
                <a:srgbClr val="FF000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2050" name="Picture 2" descr="school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447" y="1244973"/>
            <a:ext cx="2299319" cy="2184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D27D9E2-F3B9-CFF1-78DE-0565927BE1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132" y="3865143"/>
            <a:ext cx="3112756" cy="2337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770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411162"/>
          </a:xfrm>
        </p:spPr>
        <p:txBody>
          <a:bodyPr/>
          <a:lstStyle/>
          <a:p>
            <a:r>
              <a:rPr lang="en-GB" dirty="0"/>
              <a:t>SCHOOL NURSING </a:t>
            </a:r>
            <a:r>
              <a:rPr lang="en-GB" dirty="0">
                <a:solidFill>
                  <a:srgbClr val="0079C2"/>
                </a:solidFill>
              </a:rPr>
              <a:t>WEBPAGE</a:t>
            </a:r>
            <a:endParaRPr lang="en-GB" strike="sngStrike" dirty="0">
              <a:solidFill>
                <a:srgbClr val="0079C2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22325" y="1944731"/>
            <a:ext cx="749935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</a:rPr>
              <a:t>SEARCH FOR SCHOOL NURSING DORSET ON THE INTERNET FOR ALL THE CONTACT DETAILS AND RESOURCES YOU NEED or follow the below link</a:t>
            </a:r>
          </a:p>
          <a:p>
            <a:pPr algn="ctr"/>
            <a:endParaRPr lang="en-GB" sz="2800" b="1" dirty="0">
              <a:solidFill>
                <a:srgbClr val="FF0000"/>
              </a:solidFill>
            </a:endParaRPr>
          </a:p>
          <a:p>
            <a:pPr algn="ctr"/>
            <a:endParaRPr lang="en-GB" sz="2800" b="1" dirty="0">
              <a:solidFill>
                <a:srgbClr val="FF0000"/>
              </a:solidFill>
            </a:endParaRPr>
          </a:p>
          <a:p>
            <a:pPr algn="ctr"/>
            <a:r>
              <a:rPr lang="en-GB" sz="2800" b="1" dirty="0">
                <a:solidFill>
                  <a:srgbClr val="5891EE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www.dorsethealthcare.nhs.uk/school-nursing</a:t>
            </a:r>
            <a:r>
              <a:rPr lang="en-GB" sz="2800" b="1" dirty="0">
                <a:solidFill>
                  <a:srgbClr val="5891E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653077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>
                <a:latin typeface="+mn-lt"/>
              </a:rPr>
              <a:t>ADVICE AND SUPPORT VIA Request for Support</a:t>
            </a:r>
          </a:p>
        </p:txBody>
      </p:sp>
      <p:sp>
        <p:nvSpPr>
          <p:cNvPr id="3" name="Rectangle 2"/>
          <p:cNvSpPr/>
          <p:nvPr/>
        </p:nvSpPr>
        <p:spPr>
          <a:xfrm>
            <a:off x="3236686" y="1100074"/>
            <a:ext cx="574947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Our Request for Support Form aims to provide every parent/carer, school, GP or other services (with parental consent), the opportunity to discuss any aspect of a child’s health or well being with a member of our team, either via a virtual appointment, face to face or via telephone, where appropriate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 can support you with advice on the following: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Bed Wetting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Nutritional Advice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Sleep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Toileting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Emotional Wellbeing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General Health and well being advice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32" y="4025900"/>
            <a:ext cx="2750386" cy="20580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8537"/>
            <a:ext cx="3236686" cy="2847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080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105" y="86631"/>
            <a:ext cx="8229600" cy="505747"/>
          </a:xfrm>
        </p:spPr>
        <p:txBody>
          <a:bodyPr/>
          <a:lstStyle/>
          <a:p>
            <a:r>
              <a:rPr lang="en-GB" sz="2800" dirty="0">
                <a:latin typeface="+mn-lt"/>
              </a:rPr>
              <a:t>National Child Measurement Programme (NCMP) </a:t>
            </a:r>
            <a:endParaRPr lang="en-GB" dirty="0"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162425" y="1097845"/>
            <a:ext cx="43053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 contact schools during the Autumn term to introduce ourselves and arrange  the upcoming screening checks that Reception children will be offered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video explaining the NCMP process can be viewed by parents/carers and children, the link below will also be sent in the NCMP notification letter sent to all parents/carers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2"/>
              </a:rPr>
              <a:t>https://vimeo.com/756835583/c959086cdb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6" name="Picture 7" descr="C:\Users\cheryl.wellington\AppData\Local\Microsoft\Windows\INetCache\IE\T5GT4WKX\group-of-young-students-in-classroom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1912689"/>
            <a:ext cx="3027097" cy="260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3852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NATIONAL CHILD MEASUREMENT PROGRAMME</a:t>
            </a:r>
          </a:p>
        </p:txBody>
      </p:sp>
      <p:pic>
        <p:nvPicPr>
          <p:cNvPr id="3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967" y="1003152"/>
            <a:ext cx="5717137" cy="5295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5496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AA3CCC-84A8-3EAD-8DE1-ED7F9781A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5341" y="365125"/>
            <a:ext cx="3896710" cy="180730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2800" b="1" dirty="0"/>
              <a:t>SCHOOL ENTRY HEALTH QUESTIONNAIRE</a:t>
            </a:r>
          </a:p>
        </p:txBody>
      </p:sp>
      <p:pic>
        <p:nvPicPr>
          <p:cNvPr id="2050" name="Picture 2" descr="Image result for Children's Health">
            <a:extLst>
              <a:ext uri="{FF2B5EF4-FFF2-40B4-BE49-F238E27FC236}">
                <a16:creationId xmlns:a16="http://schemas.microsoft.com/office/drawing/2014/main" id="{2B6A53F6-0C6A-90B9-42D8-A58A7AFC23BC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44" r="25307"/>
          <a:stretch/>
        </p:blipFill>
        <p:spPr bwMode="auto">
          <a:xfrm>
            <a:off x="20" y="10"/>
            <a:ext cx="4587406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8110AA-1568-2222-25AC-B387897A34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7251" y="2009775"/>
            <a:ext cx="4114800" cy="44831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You will be sent a link to a digital Health Questionnaire via your child’s school, please complete and submit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You will be given the option to download or print a care plan for your child based on your responses along with resources, links and guidance</a:t>
            </a: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If you identify any areas of concern we will be in touch about support or referrals that may be required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27363738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CONTACT NUMBER FOR THE SERVICE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823" y="3127761"/>
            <a:ext cx="5274353" cy="257857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05927" y="2133029"/>
            <a:ext cx="797184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Bournemouth, Christchurch, Poole and Dorset – 01929 557558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4989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33006F"/>
      </a:dk2>
      <a:lt2>
        <a:srgbClr val="FFFFFF"/>
      </a:lt2>
      <a:accent1>
        <a:srgbClr val="E28C05"/>
      </a:accent1>
      <a:accent2>
        <a:srgbClr val="5BBF21"/>
      </a:accent2>
      <a:accent3>
        <a:srgbClr val="0079C2"/>
      </a:accent3>
      <a:accent4>
        <a:srgbClr val="56008C"/>
      </a:accent4>
      <a:accent5>
        <a:srgbClr val="F7E214"/>
      </a:accent5>
      <a:accent6>
        <a:srgbClr val="D81E05"/>
      </a:accent6>
      <a:hlink>
        <a:srgbClr val="A00054"/>
      </a:hlink>
      <a:folHlink>
        <a:srgbClr val="93163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11340</TotalTime>
  <Words>464</Words>
  <Application>Microsoft Office PowerPoint</Application>
  <PresentationFormat>On-screen Show (4:3)</PresentationFormat>
  <Paragraphs>67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Arial Black</vt:lpstr>
      <vt:lpstr>Calibri</vt:lpstr>
      <vt:lpstr>Office Theme</vt:lpstr>
      <vt:lpstr>CYP PUBLIC HEALTH SERVICE 0 – 19  SCHOOL NURSING</vt:lpstr>
      <vt:lpstr>OUR ROLE</vt:lpstr>
      <vt:lpstr>ACCESSING OUR SERVICE</vt:lpstr>
      <vt:lpstr>SCHOOL NURSING WEBPAGE</vt:lpstr>
      <vt:lpstr>ADVICE AND SUPPORT VIA Request for Support</vt:lpstr>
      <vt:lpstr>National Child Measurement Programme (NCMP) </vt:lpstr>
      <vt:lpstr>NATIONAL CHILD MEASUREMENT PROGRAMME</vt:lpstr>
      <vt:lpstr>SCHOOL ENTRY HEALTH QUESTIONNAIRE</vt:lpstr>
      <vt:lpstr>CONTACT NUMBER FOR THE SERVICE</vt:lpstr>
    </vt:vector>
  </TitlesOfParts>
  <Company>Smith &amp; Milton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Kevin O'Brien</dc:creator>
  <cp:lastModifiedBy>GILL, Amy (DORSET HEALTHCARE UNIVERSITY NHS FOUNDATION TRUST)</cp:lastModifiedBy>
  <cp:revision>641</cp:revision>
  <cp:lastPrinted>2016-05-16T05:52:27Z</cp:lastPrinted>
  <dcterms:created xsi:type="dcterms:W3CDTF">2014-04-08T10:27:44Z</dcterms:created>
  <dcterms:modified xsi:type="dcterms:W3CDTF">2025-05-21T12:47:55Z</dcterms:modified>
</cp:coreProperties>
</file>