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22" r:id="rId2"/>
    <p:sldId id="317" r:id="rId3"/>
  </p:sldIdLst>
  <p:sldSz cx="9144000" cy="6858000" type="screen4x3"/>
  <p:notesSz cx="6799263" cy="99298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33CC"/>
    <a:srgbClr val="CC00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720" autoAdjust="0"/>
  </p:normalViewPr>
  <p:slideViewPr>
    <p:cSldViewPr>
      <p:cViewPr varScale="1">
        <p:scale>
          <a:sx n="77" d="100"/>
          <a:sy n="77" d="100"/>
        </p:scale>
        <p:origin x="98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6">
            <a:extLst>
              <a:ext uri="{FF2B5EF4-FFF2-40B4-BE49-F238E27FC236}">
                <a16:creationId xmlns:a16="http://schemas.microsoft.com/office/drawing/2014/main" id="{968A0923-A0B1-4947-BFCB-72ED1207D45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44" tIns="45822" rIns="91644" bIns="45822" numCol="1" anchor="t" anchorCtr="0" compatLnSpc="1">
            <a:prstTxWarp prst="textNoShape">
              <a:avLst/>
            </a:prstTxWarp>
          </a:bodyPr>
          <a:lstStyle>
            <a:lvl1pPr algn="l" defTabSz="916664" eaLnBrk="1" hangingPunct="1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7" name="Rectangle 1027">
            <a:extLst>
              <a:ext uri="{FF2B5EF4-FFF2-40B4-BE49-F238E27FC236}">
                <a16:creationId xmlns:a16="http://schemas.microsoft.com/office/drawing/2014/main" id="{5C9D223F-2F12-41D8-A83B-A1B1DC93820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44" tIns="45822" rIns="91644" bIns="45822" numCol="1" anchor="t" anchorCtr="0" compatLnSpc="1">
            <a:prstTxWarp prst="textNoShape">
              <a:avLst/>
            </a:prstTxWarp>
          </a:bodyPr>
          <a:lstStyle>
            <a:lvl1pPr algn="r" defTabSz="916664" eaLnBrk="1" hangingPunct="1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1028">
            <a:extLst>
              <a:ext uri="{FF2B5EF4-FFF2-40B4-BE49-F238E27FC236}">
                <a16:creationId xmlns:a16="http://schemas.microsoft.com/office/drawing/2014/main" id="{A2376C92-8AFC-4CCA-BB28-A325D5A7B3D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44" tIns="45822" rIns="91644" bIns="45822" numCol="1" anchor="b" anchorCtr="0" compatLnSpc="1">
            <a:prstTxWarp prst="textNoShape">
              <a:avLst/>
            </a:prstTxWarp>
          </a:bodyPr>
          <a:lstStyle>
            <a:lvl1pPr algn="l" defTabSz="916664" eaLnBrk="1" hangingPunct="1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9" name="Rectangle 1029">
            <a:extLst>
              <a:ext uri="{FF2B5EF4-FFF2-40B4-BE49-F238E27FC236}">
                <a16:creationId xmlns:a16="http://schemas.microsoft.com/office/drawing/2014/main" id="{BD43E9CE-ECF1-489F-B12D-FC46098EC57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32925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44" tIns="45822" rIns="91644" bIns="45822" numCol="1" anchor="b" anchorCtr="0" compatLnSpc="1">
            <a:prstTxWarp prst="textNoShape">
              <a:avLst/>
            </a:prstTxWarp>
          </a:bodyPr>
          <a:lstStyle>
            <a:lvl1pPr algn="r" defTabSz="915885" eaLnBrk="1" hangingPunct="1">
              <a:defRPr sz="1200"/>
            </a:lvl1pPr>
          </a:lstStyle>
          <a:p>
            <a:pPr>
              <a:defRPr/>
            </a:pPr>
            <a:fld id="{75E4ACFD-8140-47AE-BBA3-88496A14A2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48F7488-D2EA-4E04-B3B6-2D269B85EB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2308" tIns="46154" rIns="92308" bIns="46154" rtlCol="0"/>
          <a:lstStyle>
            <a:lvl1pPr algn="l" eaLnBrk="1" hangingPunct="1">
              <a:defRPr sz="1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03D91E-6A07-4B7C-AE84-64BF2175CE6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2863" y="0"/>
            <a:ext cx="2944812" cy="496888"/>
          </a:xfrm>
          <a:prstGeom prst="rect">
            <a:avLst/>
          </a:prstGeom>
        </p:spPr>
        <p:txBody>
          <a:bodyPr vert="horz" wrap="square" lIns="92308" tIns="46154" rIns="92308" bIns="4615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7904AB-D9C1-4242-807B-556F52401D0E}" type="datetime1">
              <a:rPr lang="en-US" altLang="en-US"/>
              <a:pPr>
                <a:defRPr/>
              </a:pPr>
              <a:t>3/29/2023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88E46C0-A9BC-44CC-A429-A4B0ABAF325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8" tIns="46154" rIns="92308" bIns="46154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1D2285D-48B1-450B-9C0C-F284BD6426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7187" cy="4468812"/>
          </a:xfrm>
          <a:prstGeom prst="rect">
            <a:avLst/>
          </a:prstGeom>
        </p:spPr>
        <p:txBody>
          <a:bodyPr vert="horz" wrap="square" lIns="92308" tIns="46154" rIns="92308" bIns="461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  <a:endParaRPr lang="en-US" alt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F4E677-EDE9-4F51-87DC-93D209BE6DF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4813" cy="496887"/>
          </a:xfrm>
          <a:prstGeom prst="rect">
            <a:avLst/>
          </a:prstGeom>
        </p:spPr>
        <p:txBody>
          <a:bodyPr vert="horz" lIns="92308" tIns="46154" rIns="92308" bIns="46154" rtlCol="0" anchor="b"/>
          <a:lstStyle>
            <a:lvl1pPr algn="l" eaLnBrk="1" hangingPunct="1">
              <a:defRPr sz="1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4ED6A-04E2-4FAD-ABF5-870050EEE5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2863" y="9431338"/>
            <a:ext cx="2944812" cy="496887"/>
          </a:xfrm>
          <a:prstGeom prst="rect">
            <a:avLst/>
          </a:prstGeom>
        </p:spPr>
        <p:txBody>
          <a:bodyPr vert="horz" wrap="square" lIns="92308" tIns="46154" rIns="92308" bIns="4615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C10A7C0-902B-42C7-BBF7-7E625CA4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pitchFamily="34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pitchFamily="4" charset="-128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1CBC6A94-697D-4626-B483-13C6874EE5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6C6770F-5BAC-448C-B3AC-5FDB897A2C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432BE85F-5250-4C02-B679-F6650C85BB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6125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50938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129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73275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304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876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448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9020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16B4788A-241B-46B4-953D-2768A3084F3D}" type="slidenum">
              <a:rPr lang="en-US" altLang="en-US" sz="1200" smtClean="0"/>
              <a:pPr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4DEA8601-809D-4E5D-861C-C9A0FA36D9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BEAA27AC-5AB1-4DEA-84CE-BDFB5DDA7E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Kirstie</a:t>
            </a:r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977CF718-3B6A-4DE1-AABC-26CDC4627A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6125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50938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129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73275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304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876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448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902075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04E04F8-38D8-4580-9DCA-3D67138BCDA5}" type="slidenum">
              <a:rPr lang="en-US" altLang="en-US" sz="1200" smtClean="0"/>
              <a:pPr/>
              <a:t>2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5FC57C3-D23C-49B0-9848-20C8668019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D10F6B-E0FA-4481-BC38-B9AD086E37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5B7823-FA9F-47B1-BADA-F6C4F5EC29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ED2FA-B62F-4DBF-83C3-4D66A20BFD0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0780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0CDD835-75A2-4232-A9F6-DAE99D6E03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A0CB425-ECFD-46F2-9089-4F32273AF7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50D78A-3EE3-4544-80BF-93FA44B984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D49A3-F1BD-405C-9ECD-484B01EA6C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9767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D19709E-28B9-4AFA-81DA-85DB7C4ADC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B2909E-25F3-4ACF-A7D5-14325B2872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A3B48EB-E23F-4938-862E-1271213BBF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280C6-9B2E-40A7-8C33-937566E33A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194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22F0FE-E691-4757-9C11-59AEC66C91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9F8363-0B5C-40E4-A42F-1F6F02B20F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B1E8F8-3021-4868-85ED-FBDCEB529A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5CD57-8EDE-4446-A348-5254E841AA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419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999DF11-4EBE-48D8-AF59-E4B19552B1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DD3C304-9AE6-4B98-90AC-634E8B9F1E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4F61FA3-BC3A-4046-B2BD-EBE6CF0F42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2A36F-B296-4259-A4AE-EA75E1112B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7019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B655DD7-04F6-4432-A2EF-6F1AB14E21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CACACC7-B0DE-4482-8A86-B230E0DE60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C4427F2-A7C7-4E1B-9363-5A6E423F17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BF646-9657-439B-BF26-E7FAC9788F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005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1822FDF-DCB7-492D-AC7C-715B864BBD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101776E-D82B-4A3C-B4E7-6D4663DAA3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34D8F8A-9F21-4464-ADDC-918B20FC80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E41F0-0C9E-4FE0-B5A7-5953B642409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51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9229F6-2CB5-4CB8-BBF5-78FA0716BF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32C9D8-9324-4397-9501-9642D38CA0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866F70-EDAA-44EE-BC4E-935A534FF5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41FA6-C06E-4E6B-8EB4-26E98CBE71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4797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0252D7-33C1-4FD3-B7C9-B14F6D2A4A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4FE189-5C30-4AAD-B13C-5FDA3A3A2D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D933A8-228D-4440-AD2D-B99440B25AF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D068B7-EB1D-44E2-A2F8-ADE258FF50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4693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10F40E9-CF87-4F61-B18B-34CA2BEF6A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6F8076-8082-4F57-88B0-2BE4F4D91D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2572E56-E8F8-44FE-95B8-4C41DC2850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B377B-5044-4469-837F-5AF2CC279A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611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3EB61F-4EC7-43CD-9EB6-1F6740ACBC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57AE4E2-03A9-4794-ACB2-F0B5591BD2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5FCD067-0CF3-4A50-9A87-C91089C57A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2AC40-43C2-4D12-BBCD-3F23B43831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7395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492CD02-9C70-480C-9207-5A260268E8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0674564-342E-4C8F-B5D0-CC077B8C4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9416495-7AC7-4B22-B002-F2056A83469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542B8D5-3934-47A2-B889-A1CF97179D0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046835D-CE60-465D-8675-7280C0D0BD5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F200DB5-EE33-4823-8E2C-E6258F4637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MS PGothic" pitchFamily="3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MS PGothic" pitchFamily="34" charset="-128"/>
          <a:cs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MS PGothic" pitchFamily="3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pitchFamily="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3" descr="See the source image">
            <a:extLst>
              <a:ext uri="{FF2B5EF4-FFF2-40B4-BE49-F238E27FC236}">
                <a16:creationId xmlns:a16="http://schemas.microsoft.com/office/drawing/2014/main" id="{B8BCD495-688A-40E3-BA50-887591657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49" r="4977" b="23659"/>
          <a:stretch>
            <a:fillRect/>
          </a:stretch>
        </p:blipFill>
        <p:spPr bwMode="auto">
          <a:xfrm>
            <a:off x="4970463" y="4403725"/>
            <a:ext cx="304958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">
            <a:extLst>
              <a:ext uri="{FF2B5EF4-FFF2-40B4-BE49-F238E27FC236}">
                <a16:creationId xmlns:a16="http://schemas.microsoft.com/office/drawing/2014/main" id="{0F840792-C199-4D29-93E7-E6F4EF653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15"/>
          <a:stretch>
            <a:fillRect/>
          </a:stretch>
        </p:blipFill>
        <p:spPr bwMode="auto">
          <a:xfrm>
            <a:off x="5727700" y="1371600"/>
            <a:ext cx="30480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9">
            <a:extLst>
              <a:ext uri="{FF2B5EF4-FFF2-40B4-BE49-F238E27FC236}">
                <a16:creationId xmlns:a16="http://schemas.microsoft.com/office/drawing/2014/main" id="{9CCD93A2-6725-4A9F-83EE-D7ED6E347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28600"/>
            <a:ext cx="8686800" cy="64008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01" name="Rectangle 10">
            <a:extLst>
              <a:ext uri="{FF2B5EF4-FFF2-40B4-BE49-F238E27FC236}">
                <a16:creationId xmlns:a16="http://schemas.microsoft.com/office/drawing/2014/main" id="{639D5A0B-3029-4918-AEA0-F817A5558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403225"/>
            <a:ext cx="835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7030A0"/>
                </a:solidFill>
                <a:latin typeface="HfW precursive" panose="00000500000000000000" pitchFamily="2" charset="0"/>
              </a:rPr>
              <a:t>Whole school dressing up</a:t>
            </a:r>
          </a:p>
        </p:txBody>
      </p:sp>
      <p:pic>
        <p:nvPicPr>
          <p:cNvPr id="4102" name="Picture 5">
            <a:extLst>
              <a:ext uri="{FF2B5EF4-FFF2-40B4-BE49-F238E27FC236}">
                <a16:creationId xmlns:a16="http://schemas.microsoft.com/office/drawing/2014/main" id="{9F52066B-9E76-457A-A30E-30EA2DC883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306888"/>
            <a:ext cx="137160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Flowchart: Alternate Process 12">
            <a:extLst>
              <a:ext uri="{FF2B5EF4-FFF2-40B4-BE49-F238E27FC236}">
                <a16:creationId xmlns:a16="http://schemas.microsoft.com/office/drawing/2014/main" id="{6D931C07-E6E2-428E-A7E3-3F137DC4B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5222875"/>
            <a:ext cx="2555875" cy="1247775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Christmas Jumper Day – Autumn 2 </a:t>
            </a:r>
          </a:p>
        </p:txBody>
      </p:sp>
      <p:sp>
        <p:nvSpPr>
          <p:cNvPr id="4104" name="Flowchart: Alternate Process 12">
            <a:extLst>
              <a:ext uri="{FF2B5EF4-FFF2-40B4-BE49-F238E27FC236}">
                <a16:creationId xmlns:a16="http://schemas.microsoft.com/office/drawing/2014/main" id="{D38A10F9-316D-4615-8E76-4DC02623A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3188" y="5648325"/>
            <a:ext cx="3608387" cy="857250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When I grow up day – Summer 2</a:t>
            </a:r>
          </a:p>
        </p:txBody>
      </p:sp>
      <p:sp>
        <p:nvSpPr>
          <p:cNvPr id="4105" name="Flowchart: Alternate Process 8">
            <a:extLst>
              <a:ext uri="{FF2B5EF4-FFF2-40B4-BE49-F238E27FC236}">
                <a16:creationId xmlns:a16="http://schemas.microsoft.com/office/drawing/2014/main" id="{C9FA6380-9D21-4133-836D-ED864EA2D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0738" y="2906713"/>
            <a:ext cx="2728912" cy="987425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World Book Day – Spring 1</a:t>
            </a:r>
          </a:p>
        </p:txBody>
      </p:sp>
      <p:pic>
        <p:nvPicPr>
          <p:cNvPr id="4106" name="Picture 9" descr="See the source image">
            <a:extLst>
              <a:ext uri="{FF2B5EF4-FFF2-40B4-BE49-F238E27FC236}">
                <a16:creationId xmlns:a16="http://schemas.microsoft.com/office/drawing/2014/main" id="{C38E16AB-BE57-4639-B59F-5B3750BB4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7092">
            <a:off x="384175" y="992188"/>
            <a:ext cx="2627313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Flowchart: Alternate Process 14">
            <a:extLst>
              <a:ext uri="{FF2B5EF4-FFF2-40B4-BE49-F238E27FC236}">
                <a16:creationId xmlns:a16="http://schemas.microsoft.com/office/drawing/2014/main" id="{3C3F3A63-EE9F-46FD-A08B-6D7BF4213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125" y="2636838"/>
            <a:ext cx="2735263" cy="1584325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Julia Donaldson Character Day – Autumn 1</a:t>
            </a:r>
          </a:p>
        </p:txBody>
      </p:sp>
      <p:pic>
        <p:nvPicPr>
          <p:cNvPr id="4108" name="Picture 3">
            <a:extLst>
              <a:ext uri="{FF2B5EF4-FFF2-40B4-BE49-F238E27FC236}">
                <a16:creationId xmlns:a16="http://schemas.microsoft.com/office/drawing/2014/main" id="{18B50FF3-7A64-4A7D-AAC0-F438002D5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t="21651" r="2499" b="13638"/>
          <a:stretch>
            <a:fillRect/>
          </a:stretch>
        </p:blipFill>
        <p:spPr bwMode="auto">
          <a:xfrm>
            <a:off x="3287713" y="1358900"/>
            <a:ext cx="2252662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Flowchart: Alternate Process 14">
            <a:extLst>
              <a:ext uri="{FF2B5EF4-FFF2-40B4-BE49-F238E27FC236}">
                <a16:creationId xmlns:a16="http://schemas.microsoft.com/office/drawing/2014/main" id="{C6497874-9474-471F-8B65-4A3B59032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2725738"/>
            <a:ext cx="2132012" cy="1462087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Children In Need – Autumn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0028C869-CE47-4362-9324-F85C35626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6" t="18752" r="10330" b="9050"/>
          <a:stretch>
            <a:fillRect/>
          </a:stretch>
        </p:blipFill>
        <p:spPr bwMode="auto">
          <a:xfrm>
            <a:off x="4794250" y="985838"/>
            <a:ext cx="2744788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">
            <a:extLst>
              <a:ext uri="{FF2B5EF4-FFF2-40B4-BE49-F238E27FC236}">
                <a16:creationId xmlns:a16="http://schemas.microsoft.com/office/drawing/2014/main" id="{9545289E-D248-47C2-9E03-1F5F9A79E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57275"/>
            <a:ext cx="2085975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9">
            <a:extLst>
              <a:ext uri="{FF2B5EF4-FFF2-40B4-BE49-F238E27FC236}">
                <a16:creationId xmlns:a16="http://schemas.microsoft.com/office/drawing/2014/main" id="{11079424-542A-4E98-8921-4DAD2571D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28600"/>
            <a:ext cx="8686800" cy="64008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9" name="Flowchart: Alternate Process 13">
            <a:extLst>
              <a:ext uri="{FF2B5EF4-FFF2-40B4-BE49-F238E27FC236}">
                <a16:creationId xmlns:a16="http://schemas.microsoft.com/office/drawing/2014/main" id="{9C620AAB-FE02-442E-A2CC-D3F49FC90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0538" y="2767013"/>
            <a:ext cx="3733800" cy="982662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Paddington’s Party – Autumn 2</a:t>
            </a:r>
          </a:p>
        </p:txBody>
      </p:sp>
      <p:sp>
        <p:nvSpPr>
          <p:cNvPr id="6150" name="Rectangle 10">
            <a:extLst>
              <a:ext uri="{FF2B5EF4-FFF2-40B4-BE49-F238E27FC236}">
                <a16:creationId xmlns:a16="http://schemas.microsoft.com/office/drawing/2014/main" id="{AFCDC263-D470-4879-8379-7530FA1D80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50" y="403225"/>
            <a:ext cx="8353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7030A0"/>
                </a:solidFill>
                <a:latin typeface="HfW precursive" panose="00000500000000000000" pitchFamily="2" charset="0"/>
              </a:rPr>
              <a:t>Dressing up in Year One </a:t>
            </a:r>
          </a:p>
        </p:txBody>
      </p:sp>
      <p:sp>
        <p:nvSpPr>
          <p:cNvPr id="6151" name="Flowchart: Alternate Process 8">
            <a:extLst>
              <a:ext uri="{FF2B5EF4-FFF2-40B4-BE49-F238E27FC236}">
                <a16:creationId xmlns:a16="http://schemas.microsoft.com/office/drawing/2014/main" id="{C941CB8B-40AF-43F0-8F21-7C29E86AD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25" y="3143250"/>
            <a:ext cx="2727325" cy="1214438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Fairy Tale Dress Up Day – Autumn 1</a:t>
            </a:r>
          </a:p>
        </p:txBody>
      </p:sp>
      <p:pic>
        <p:nvPicPr>
          <p:cNvPr id="6152" name="Picture 1">
            <a:extLst>
              <a:ext uri="{FF2B5EF4-FFF2-40B4-BE49-F238E27FC236}">
                <a16:creationId xmlns:a16="http://schemas.microsoft.com/office/drawing/2014/main" id="{957D1D20-BDD1-438F-895B-2B41765D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00" y="3586163"/>
            <a:ext cx="96520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Flowchart: Alternate Process 11">
            <a:extLst>
              <a:ext uri="{FF2B5EF4-FFF2-40B4-BE49-F238E27FC236}">
                <a16:creationId xmlns:a16="http://schemas.microsoft.com/office/drawing/2014/main" id="{D8C7FD36-7935-4F46-9118-A33F73AE8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25" y="4926013"/>
            <a:ext cx="2663825" cy="1462087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bg1"/>
                </a:solidFill>
                <a:latin typeface="HfW precursive" panose="00000500000000000000" pitchFamily="2" charset="0"/>
              </a:rPr>
              <a:t>Storyteller Dress Up Day – Spring 2</a:t>
            </a:r>
          </a:p>
        </p:txBody>
      </p:sp>
      <p:pic>
        <p:nvPicPr>
          <p:cNvPr id="6154" name="Picture 1">
            <a:extLst>
              <a:ext uri="{FF2B5EF4-FFF2-40B4-BE49-F238E27FC236}">
                <a16:creationId xmlns:a16="http://schemas.microsoft.com/office/drawing/2014/main" id="{26E520FB-61B7-472B-B360-35AAC22AD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3879850"/>
            <a:ext cx="30480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Flowchart: Alternate Process 11">
            <a:extLst>
              <a:ext uri="{FF2B5EF4-FFF2-40B4-BE49-F238E27FC236}">
                <a16:creationId xmlns:a16="http://schemas.microsoft.com/office/drawing/2014/main" id="{B01FEBDB-C6A8-4A38-BE8D-66226C025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2975" y="5289550"/>
            <a:ext cx="3048000" cy="1035050"/>
          </a:xfrm>
          <a:prstGeom prst="flowChartAlternateProcess">
            <a:avLst/>
          </a:prstGeom>
          <a:solidFill>
            <a:srgbClr val="7030A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HfW precursive" panose="00000500000000000000" pitchFamily="2" charset="0"/>
              </a:rPr>
              <a:t>Sports Activity Morning – Summer 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80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800080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2518</TotalTime>
  <Words>71</Words>
  <Application>Microsoft Office PowerPoint</Application>
  <PresentationFormat>On-screen Show (4:3)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Times New Roman</vt:lpstr>
      <vt:lpstr>MS PGothic</vt:lpstr>
      <vt:lpstr>Arial</vt:lpstr>
      <vt:lpstr>Calibri</vt:lpstr>
      <vt:lpstr>HfW precursive</vt:lpstr>
      <vt:lpstr>Default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Michaela Glover</cp:lastModifiedBy>
  <cp:revision>283</cp:revision>
  <cp:lastPrinted>2021-06-21T13:13:36Z</cp:lastPrinted>
  <dcterms:created xsi:type="dcterms:W3CDTF">2017-06-17T15:50:33Z</dcterms:created>
  <dcterms:modified xsi:type="dcterms:W3CDTF">2023-03-29T07:27:48Z</dcterms:modified>
</cp:coreProperties>
</file>